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3" r:id="rId2"/>
    <p:sldId id="289" r:id="rId3"/>
    <p:sldId id="294" r:id="rId4"/>
    <p:sldId id="299" r:id="rId5"/>
    <p:sldId id="298" r:id="rId6"/>
    <p:sldId id="297" r:id="rId7"/>
    <p:sldId id="296" r:id="rId8"/>
    <p:sldId id="295" r:id="rId9"/>
    <p:sldId id="300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22831"/>
    <a:srgbClr val="FF7C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2" autoAdjust="0"/>
    <p:restoredTop sz="9466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75F68-148E-4943-80F0-6368F11547E4}" type="datetimeFigureOut">
              <a:rPr lang="fr-FR" smtClean="0"/>
              <a:pPr/>
              <a:t>19/11/2016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D9299-F11A-42AD-AB82-EEFBD19660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542A-2470-4C88-92D2-32654902081D}" type="datetimeFigureOut">
              <a:rPr lang="fr-FR" smtClean="0"/>
              <a:pPr/>
              <a:t>19/11/2016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287F-E3EA-48E1-A1B5-FD270835DA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7405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542A-2470-4C88-92D2-32654902081D}" type="datetimeFigureOut">
              <a:rPr lang="fr-FR" smtClean="0"/>
              <a:pPr/>
              <a:t>19/11/2016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287F-E3EA-48E1-A1B5-FD270835DA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7688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542A-2470-4C88-92D2-32654902081D}" type="datetimeFigureOut">
              <a:rPr lang="fr-FR" smtClean="0"/>
              <a:pPr/>
              <a:t>19/11/2016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287F-E3EA-48E1-A1B5-FD270835DA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5812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542A-2470-4C88-92D2-32654902081D}" type="datetimeFigureOut">
              <a:rPr lang="fr-FR" smtClean="0"/>
              <a:pPr/>
              <a:t>19/11/2016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287F-E3EA-48E1-A1B5-FD270835DA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9900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542A-2470-4C88-92D2-32654902081D}" type="datetimeFigureOut">
              <a:rPr lang="fr-FR" smtClean="0"/>
              <a:pPr/>
              <a:t>19/11/2016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287F-E3EA-48E1-A1B5-FD270835DA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0781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542A-2470-4C88-92D2-32654902081D}" type="datetimeFigureOut">
              <a:rPr lang="fr-FR" smtClean="0"/>
              <a:pPr/>
              <a:t>19/11/2016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287F-E3EA-48E1-A1B5-FD270835DA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3647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542A-2470-4C88-92D2-32654902081D}" type="datetimeFigureOut">
              <a:rPr lang="fr-FR" smtClean="0"/>
              <a:pPr/>
              <a:t>19/11/2016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287F-E3EA-48E1-A1B5-FD270835DA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6122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542A-2470-4C88-92D2-32654902081D}" type="datetimeFigureOut">
              <a:rPr lang="fr-FR" smtClean="0"/>
              <a:pPr/>
              <a:t>19/11/2016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287F-E3EA-48E1-A1B5-FD270835DA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893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542A-2470-4C88-92D2-32654902081D}" type="datetimeFigureOut">
              <a:rPr lang="fr-FR" smtClean="0"/>
              <a:pPr/>
              <a:t>19/11/2016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287F-E3EA-48E1-A1B5-FD270835DA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1062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542A-2470-4C88-92D2-32654902081D}" type="datetimeFigureOut">
              <a:rPr lang="fr-FR" smtClean="0"/>
              <a:pPr/>
              <a:t>19/11/2016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287F-E3EA-48E1-A1B5-FD270835DA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2727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542A-2470-4C88-92D2-32654902081D}" type="datetimeFigureOut">
              <a:rPr lang="fr-FR" smtClean="0"/>
              <a:pPr/>
              <a:t>19/11/2016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287F-E3EA-48E1-A1B5-FD270835DA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76915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2831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542A-2470-4C88-92D2-32654902081D}" type="datetimeFigureOut">
              <a:rPr lang="fr-FR" smtClean="0"/>
              <a:pPr/>
              <a:t>19/11/2016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F287F-E3EA-48E1-A1B5-FD270835DA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2081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824" y="1484784"/>
            <a:ext cx="473704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9050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BLUE SOAVE</a:t>
            </a:r>
          </a:p>
          <a:p>
            <a:pPr algn="ctr"/>
            <a:endParaRPr lang="fr-FR" sz="5400" b="1" dirty="0" smtClean="0">
              <a:ln w="19050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fr-FR" sz="5400" b="1" cap="none" spc="0" dirty="0" smtClean="0">
                <a:ln w="19050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2016</a:t>
            </a:r>
            <a:endParaRPr lang="fr-FR" sz="5400" b="1" cap="none" spc="0" dirty="0">
              <a:ln w="19050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Image 2" descr="NIC_7330 ph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1923288" cy="2304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971600" y="4581128"/>
            <a:ext cx="71454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 smtClean="0"/>
              <a:t>http://bluesoave.e-monsite.com</a:t>
            </a:r>
            <a:endParaRPr lang="fr-FR" sz="4000" dirty="0"/>
          </a:p>
        </p:txBody>
      </p:sp>
      <p:sp>
        <p:nvSpPr>
          <p:cNvPr id="6" name="Rectangle 5"/>
          <p:cNvSpPr/>
          <p:nvPr/>
        </p:nvSpPr>
        <p:spPr>
          <a:xfrm>
            <a:off x="6516216" y="5733256"/>
            <a:ext cx="18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dirty="0" smtClean="0">
                <a:latin typeface="Calibri" pitchFamily="34" charset="0"/>
              </a:rPr>
              <a:t>NP </a:t>
            </a:r>
            <a:r>
              <a:rPr lang="fr-FR" sz="1400" dirty="0" smtClean="0">
                <a:latin typeface="Calibri" pitchFamily="34" charset="0"/>
              </a:rPr>
              <a:t>17 novembre </a:t>
            </a:r>
            <a:r>
              <a:rPr lang="fr-FR" sz="1400" dirty="0" smtClean="0">
                <a:latin typeface="Calibri" pitchFamily="34" charset="0"/>
              </a:rPr>
              <a:t>2016</a:t>
            </a:r>
          </a:p>
          <a:p>
            <a:pPr algn="r"/>
            <a:r>
              <a:rPr lang="fr-FR" sz="1400" smtClean="0">
                <a:latin typeface="Calibri" pitchFamily="34" charset="0"/>
              </a:rPr>
              <a:t>v04</a:t>
            </a:r>
            <a:endParaRPr lang="fr-FR" sz="1400" dirty="0">
              <a:latin typeface="Calibri" pitchFamily="34" charset="0"/>
            </a:endParaRPr>
          </a:p>
        </p:txBody>
      </p:sp>
      <p:pic>
        <p:nvPicPr>
          <p:cNvPr id="7" name="Image 6" descr="flashcode Site Blue Soav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558924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1460067"/>
      </p:ext>
    </p:extLst>
  </p:cSld>
  <p:clrMapOvr>
    <a:masterClrMapping/>
  </p:clrMapOvr>
  <p:transition spd="med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1543050" y="409575"/>
            <a:ext cx="6057900" cy="6038850"/>
            <a:chOff x="1543050" y="409575"/>
            <a:chExt cx="6057900" cy="6038850"/>
          </a:xfrm>
        </p:grpSpPr>
        <p:pic>
          <p:nvPicPr>
            <p:cNvPr id="3" name="Image 2" descr="160422 JDG 0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3050" y="409575"/>
              <a:ext cx="6057900" cy="60388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Image 4" descr="160422 JDG 02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32040" y="4149080"/>
              <a:ext cx="1408564" cy="708353"/>
            </a:xfrm>
            <a:prstGeom prst="rect">
              <a:avLst/>
            </a:prstGeom>
          </p:spPr>
        </p:pic>
        <p:pic>
          <p:nvPicPr>
            <p:cNvPr id="6" name="Image 5" descr="160422 JDG 02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65365" y="4854302"/>
              <a:ext cx="2592288" cy="1584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991460067"/>
      </p:ext>
    </p:extLst>
  </p:cSld>
  <p:clrMapOvr>
    <a:masterClrMapping/>
  </p:clrMapOvr>
  <p:transition spd="med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60602 JDG.JPG"/>
          <p:cNvPicPr>
            <a:picLocks noChangeAspect="1"/>
          </p:cNvPicPr>
          <p:nvPr/>
        </p:nvPicPr>
        <p:blipFill>
          <a:blip r:embed="rId3" cstate="print"/>
          <a:srcRect b="54200"/>
          <a:stretch>
            <a:fillRect/>
          </a:stretch>
        </p:blipFill>
        <p:spPr>
          <a:xfrm>
            <a:off x="1187624" y="548680"/>
            <a:ext cx="4464496" cy="5522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 descr="160602 JDG.JPG"/>
          <p:cNvPicPr>
            <a:picLocks noChangeAspect="1"/>
          </p:cNvPicPr>
          <p:nvPr/>
        </p:nvPicPr>
        <p:blipFill>
          <a:blip r:embed="rId3" cstate="print"/>
          <a:srcRect t="45800"/>
          <a:stretch>
            <a:fillRect/>
          </a:stretch>
        </p:blipFill>
        <p:spPr>
          <a:xfrm>
            <a:off x="6372200" y="2060848"/>
            <a:ext cx="2376264" cy="347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91460067"/>
      </p:ext>
    </p:extLst>
  </p:cSld>
  <p:clrMapOvr>
    <a:masterClrMapping/>
  </p:clrMapOvr>
  <p:transition spd="med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60602 Paris Turf 01.JPG"/>
          <p:cNvPicPr>
            <a:picLocks noChangeAspect="1"/>
          </p:cNvPicPr>
          <p:nvPr/>
        </p:nvPicPr>
        <p:blipFill>
          <a:blip r:embed="rId3" cstate="print"/>
          <a:srcRect b="21825"/>
          <a:stretch>
            <a:fillRect/>
          </a:stretch>
        </p:blipFill>
        <p:spPr>
          <a:xfrm>
            <a:off x="395536" y="188640"/>
            <a:ext cx="4942031" cy="449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160602 Paris Turf 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4581128"/>
            <a:ext cx="4696612" cy="2203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 descr="160602 Paris Turf 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332656"/>
            <a:ext cx="2016224" cy="4073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1460067"/>
      </p:ext>
    </p:extLst>
  </p:cSld>
  <p:clrMapOvr>
    <a:masterClrMapping/>
  </p:clrMapOvr>
  <p:transition spd="med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1331640" y="980728"/>
            <a:ext cx="6840760" cy="4536504"/>
            <a:chOff x="2123728" y="2204864"/>
            <a:chExt cx="6263035" cy="397686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7911" t="27765"/>
            <a:stretch>
              <a:fillRect/>
            </a:stretch>
          </p:blipFill>
          <p:spPr bwMode="auto">
            <a:xfrm>
              <a:off x="2123728" y="2204864"/>
              <a:ext cx="6263035" cy="3976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44208" y="2276872"/>
              <a:ext cx="161925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3991460067"/>
      </p:ext>
    </p:extLst>
  </p:cSld>
  <p:clrMapOvr>
    <a:masterClrMapping/>
  </p:clrMapOvr>
  <p:transition spd="med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60616 JDG 01.JPG"/>
          <p:cNvPicPr>
            <a:picLocks noChangeAspect="1"/>
          </p:cNvPicPr>
          <p:nvPr/>
        </p:nvPicPr>
        <p:blipFill>
          <a:blip r:embed="rId3" cstate="print"/>
          <a:srcRect b="1701"/>
          <a:stretch>
            <a:fillRect/>
          </a:stretch>
        </p:blipFill>
        <p:spPr>
          <a:xfrm>
            <a:off x="467544" y="188640"/>
            <a:ext cx="4688657" cy="64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 descr="160616 Paris Turf 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57308">
            <a:off x="4218872" y="4399691"/>
            <a:ext cx="4762824" cy="1038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 descr="160602 Paris Turf 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35302">
            <a:off x="6679197" y="3601489"/>
            <a:ext cx="2016224" cy="4073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1460067"/>
      </p:ext>
    </p:extLst>
  </p:cSld>
  <p:clrMapOvr>
    <a:masterClrMapping/>
  </p:clrMapOvr>
  <p:transition spd="med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652" y="231058"/>
            <a:ext cx="2982029" cy="6279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60648"/>
            <a:ext cx="5363380" cy="619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 descr="160602 Paris Turf 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35302">
            <a:off x="6026100" y="501636"/>
            <a:ext cx="1481948" cy="2993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1460067"/>
      </p:ext>
    </p:extLst>
  </p:cSld>
  <p:clrMapOvr>
    <a:masterClrMapping/>
  </p:clrMapOvr>
  <p:transition spd="med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251520" y="188640"/>
            <a:ext cx="4608512" cy="6535441"/>
            <a:chOff x="251520" y="188640"/>
            <a:chExt cx="4608512" cy="653544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188640"/>
              <a:ext cx="4608512" cy="65354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323528" y="3894956"/>
              <a:ext cx="2232248" cy="288032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60648"/>
            <a:ext cx="2696183" cy="636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1460067"/>
      </p:ext>
    </p:extLst>
  </p:cSld>
  <p:clrMapOvr>
    <a:masterClrMapping/>
  </p:clrMapOvr>
  <p:transition spd="med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4624"/>
            <a:ext cx="4680520" cy="6653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91460067"/>
      </p:ext>
    </p:extLst>
  </p:cSld>
  <p:clrMapOvr>
    <a:masterClrMapping/>
  </p:clrMapOvr>
  <p:transition spd="med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6914</TotalTime>
  <Words>11</Words>
  <Application>Microsoft Office PowerPoint</Application>
  <PresentationFormat>Affichage à l'écran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Company>FLEURY MICHON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PITON.NICOLAS</dc:creator>
  <cp:lastModifiedBy>Admin</cp:lastModifiedBy>
  <cp:revision>109</cp:revision>
  <dcterms:created xsi:type="dcterms:W3CDTF">2012-09-05T13:48:03Z</dcterms:created>
  <dcterms:modified xsi:type="dcterms:W3CDTF">2016-11-19T09:11:00Z</dcterms:modified>
</cp:coreProperties>
</file>